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0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32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54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79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36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3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51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9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7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15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9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2C08B-BE18-4959-9628-A6D55B503E4F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7D9E3-059C-4A89-882D-07AAF524D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67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eselaya_-_Podlozhka_Marsh_troicy_Kavkazskaya_plennica_(xMusic.me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9275" t="10561" r="17889" b="6895"/>
          <a:stretch/>
        </p:blipFill>
        <p:spPr>
          <a:xfrm>
            <a:off x="3848669" y="3835021"/>
            <a:ext cx="4572000" cy="3022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6" y="0"/>
            <a:ext cx="12193056" cy="68585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9275" t="10561" r="17889" b="6895"/>
          <a:stretch/>
        </p:blipFill>
        <p:spPr>
          <a:xfrm>
            <a:off x="4001069" y="3987421"/>
            <a:ext cx="4572000" cy="3022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63" y="2246882"/>
            <a:ext cx="11735817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4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615" y="365125"/>
            <a:ext cx="11368585" cy="1325563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Поездка в храм Иоанна Воина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18" y="1401762"/>
            <a:ext cx="5801782" cy="43513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7" y="1401762"/>
            <a:ext cx="3601418" cy="4801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2" y="1401762"/>
            <a:ext cx="7316104" cy="54163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36" y="1401762"/>
            <a:ext cx="7183964" cy="53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25" y="365125"/>
            <a:ext cx="2934269" cy="1325563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День 5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01" y="226752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58" y="1248770"/>
            <a:ext cx="6569122" cy="49268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4" y="1548640"/>
            <a:ext cx="3695416" cy="49272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25" y="768382"/>
            <a:ext cx="4336860" cy="5782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861" y="-29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4817" y="365125"/>
            <a:ext cx="2934269" cy="1325563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День 6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5" y="146761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16" y="1426190"/>
            <a:ext cx="6787487" cy="5090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4" y="670149"/>
            <a:ext cx="7356934" cy="55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910" y="187704"/>
            <a:ext cx="11232108" cy="1325563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Поход на 44 квартал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83" y="187704"/>
            <a:ext cx="3461290" cy="43513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81" y="165497"/>
            <a:ext cx="3831893" cy="51091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94" y="1886262"/>
            <a:ext cx="6629380" cy="49720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04" y="1161814"/>
            <a:ext cx="4531057" cy="56961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89" y="1161517"/>
            <a:ext cx="4215272" cy="562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284" y="365125"/>
            <a:ext cx="2634017" cy="1325563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День 8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302" y="160408"/>
            <a:ext cx="4916312" cy="65550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7" y="1183007"/>
            <a:ext cx="4122881" cy="5497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22" y="1568906"/>
            <a:ext cx="3833457" cy="5111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6" y="160408"/>
            <a:ext cx="4066215" cy="5421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76" y="1690688"/>
            <a:ext cx="6596418" cy="494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9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1312" y="228647"/>
            <a:ext cx="8692487" cy="1325563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Поездка в Екатеринбург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5" y="1416286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950" y="1323833"/>
            <a:ext cx="5613779" cy="4210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5" y="1416286"/>
            <a:ext cx="6801134" cy="51008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56" b="33774"/>
          <a:stretch/>
        </p:blipFill>
        <p:spPr>
          <a:xfrm>
            <a:off x="7504063" y="1554210"/>
            <a:ext cx="3916765" cy="5213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69" y="1428880"/>
            <a:ext cx="4081286" cy="54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086" y="269590"/>
            <a:ext cx="8528713" cy="1325563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Последний день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3" y="1595153"/>
            <a:ext cx="7379218" cy="488753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24" y="1342977"/>
            <a:ext cx="7759954" cy="5139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65" y="1333251"/>
            <a:ext cx="8707659" cy="54113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37" y="1330752"/>
            <a:ext cx="7679857" cy="5086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" y="1331489"/>
            <a:ext cx="7778496" cy="52628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47" y="1276361"/>
            <a:ext cx="7665948" cy="5581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79" y="373596"/>
            <a:ext cx="9790178" cy="64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88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125" y="136478"/>
            <a:ext cx="11900847" cy="3724868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50" endPos="85000" dir="5400000" sy="-100000" algn="bl" rotWithShape="0"/>
                </a:effectLst>
              </a:rPr>
              <a:t>Спасибо за внимание!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61346"/>
            <a:ext cx="9144000" cy="165576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50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2" y="122829"/>
            <a:ext cx="11900848" cy="3767835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r>
              <a:rPr lang="ru-RU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Детский лагерь</a:t>
            </a:r>
            <a:endParaRPr lang="ru-R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182" y="4571999"/>
            <a:ext cx="11900848" cy="16049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/>
                </a:solidFill>
              </a:rPr>
              <a:t>С 13.07 по 24.07 В нашем храме действовал детский лагерь.</a:t>
            </a:r>
            <a:endParaRPr lang="ru-RU" sz="5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47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69068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2"/>
                </a:solidFill>
              </a:rPr>
              <a:t>Перед началом лагеря нужно помолиться и побеседовать с о. Владимиром</a:t>
            </a:r>
            <a:endParaRPr lang="ru-RU" sz="4800" b="1" dirty="0">
              <a:solidFill>
                <a:schemeClr val="accent2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5" y="1690688"/>
            <a:ext cx="5801784" cy="43513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89" y="1690688"/>
            <a:ext cx="5463654" cy="4969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36" y="1690687"/>
            <a:ext cx="3326926" cy="4435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22" y="1690687"/>
            <a:ext cx="6626609" cy="496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День 1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3" y="1482511"/>
            <a:ext cx="4894810" cy="367110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32" y="177516"/>
            <a:ext cx="5122332" cy="38417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32" y="177516"/>
            <a:ext cx="5127403" cy="62778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b="7260"/>
          <a:stretch/>
        </p:blipFill>
        <p:spPr>
          <a:xfrm>
            <a:off x="154863" y="1482511"/>
            <a:ext cx="4894810" cy="42897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78" y="88413"/>
            <a:ext cx="5741159" cy="45654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415" y="1364930"/>
            <a:ext cx="6889749" cy="51673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63" y="770580"/>
            <a:ext cx="7612252" cy="57091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" y="1364930"/>
            <a:ext cx="5911190" cy="47043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12" y="392052"/>
            <a:ext cx="7633252" cy="57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6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День 2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7" r="4621"/>
          <a:stretch/>
        </p:blipFill>
        <p:spPr>
          <a:xfrm>
            <a:off x="6239483" y="345408"/>
            <a:ext cx="5533681" cy="365219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0"/>
          <a:stretch/>
        </p:blipFill>
        <p:spPr>
          <a:xfrm>
            <a:off x="322272" y="1482903"/>
            <a:ext cx="3471806" cy="5029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98" y="243529"/>
            <a:ext cx="6617143" cy="4962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21" y="1514797"/>
            <a:ext cx="6364406" cy="47733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2" y="1514797"/>
            <a:ext cx="6732515" cy="50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77072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Поездка в </a:t>
            </a:r>
            <a:r>
              <a:rPr lang="ru-RU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</a:t>
            </a:r>
            <a:r>
              <a:rPr lang="ru-RU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таропышминск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4" y="1690688"/>
            <a:ext cx="5497677" cy="41232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77" y="1231414"/>
            <a:ext cx="5204346" cy="3903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1" y="1417661"/>
            <a:ext cx="6025486" cy="45191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t="26906" r="4803"/>
          <a:stretch/>
        </p:blipFill>
        <p:spPr>
          <a:xfrm>
            <a:off x="5721572" y="1231414"/>
            <a:ext cx="6177647" cy="429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8468" y="-44864"/>
            <a:ext cx="2878540" cy="1325563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День 3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33" y="1554210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81" b="32204"/>
          <a:stretch/>
        </p:blipFill>
        <p:spPr>
          <a:xfrm>
            <a:off x="164742" y="317289"/>
            <a:ext cx="3750618" cy="3378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 t="33379" r="27048" b="21916"/>
          <a:stretch/>
        </p:blipFill>
        <p:spPr>
          <a:xfrm>
            <a:off x="80606" y="317289"/>
            <a:ext cx="3915899" cy="49082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67" y="225795"/>
            <a:ext cx="3354222" cy="4472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45" y="1188426"/>
            <a:ext cx="4172682" cy="55635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65" y="257835"/>
            <a:ext cx="4870625" cy="64941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17659" r="7113" b="19999"/>
          <a:stretch/>
        </p:blipFill>
        <p:spPr>
          <a:xfrm>
            <a:off x="3666041" y="311131"/>
            <a:ext cx="3916907" cy="38077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9" r="1354"/>
          <a:stretch/>
        </p:blipFill>
        <p:spPr>
          <a:xfrm>
            <a:off x="-11873" y="257834"/>
            <a:ext cx="6969017" cy="64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6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5" y="365125"/>
            <a:ext cx="11737074" cy="1325563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Поездка в храм Бориса и Глеба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6" t="27407" r="14139" b="28123"/>
          <a:stretch/>
        </p:blipFill>
        <p:spPr>
          <a:xfrm>
            <a:off x="66934" y="1596410"/>
            <a:ext cx="4723430" cy="475105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14" y="1398369"/>
            <a:ext cx="7196919" cy="53976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" y="2027469"/>
            <a:ext cx="6100549" cy="45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8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8035" y="365125"/>
            <a:ext cx="2770495" cy="1325563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День 4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2" y="176753"/>
            <a:ext cx="5143673" cy="385775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60" y="1690688"/>
            <a:ext cx="5286233" cy="3964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299" y="176753"/>
            <a:ext cx="3422460" cy="4563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21294" r="20299" b="298"/>
          <a:stretch/>
        </p:blipFill>
        <p:spPr>
          <a:xfrm>
            <a:off x="656394" y="1345899"/>
            <a:ext cx="7201468" cy="53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65</Words>
  <Application>Microsoft Office PowerPoint</Application>
  <PresentationFormat>Широкоэкранный</PresentationFormat>
  <Paragraphs>17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Детский лагерь</vt:lpstr>
      <vt:lpstr>Перед началом лагеря нужно помолиться и побеседовать с о. Владимиром</vt:lpstr>
      <vt:lpstr>День 1</vt:lpstr>
      <vt:lpstr>День 2</vt:lpstr>
      <vt:lpstr>Поездка в Старопышминск</vt:lpstr>
      <vt:lpstr>День 3</vt:lpstr>
      <vt:lpstr>Поездка в храм Бориса и Глеба</vt:lpstr>
      <vt:lpstr>День 4</vt:lpstr>
      <vt:lpstr>Поездка в храм Иоанна Воина</vt:lpstr>
      <vt:lpstr>День 5</vt:lpstr>
      <vt:lpstr>День 6</vt:lpstr>
      <vt:lpstr>Поход на 44 квартал</vt:lpstr>
      <vt:lpstr>День 8</vt:lpstr>
      <vt:lpstr>Поездка в Екатеринбург</vt:lpstr>
      <vt:lpstr>Последний день</vt:lpstr>
      <vt:lpstr>Спасибо за внимание!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Данил Мельников</dc:creator>
  <cp:lastModifiedBy>данил мельников</cp:lastModifiedBy>
  <cp:revision>77</cp:revision>
  <dcterms:created xsi:type="dcterms:W3CDTF">2015-10-22T08:15:50Z</dcterms:created>
  <dcterms:modified xsi:type="dcterms:W3CDTF">2015-10-22T13:02:08Z</dcterms:modified>
</cp:coreProperties>
</file>