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sldIdLst>
    <p:sldId id="256" r:id="rId2"/>
    <p:sldId id="259" r:id="rId3"/>
    <p:sldId id="260" r:id="rId4"/>
    <p:sldId id="257" r:id="rId5"/>
    <p:sldId id="269" r:id="rId6"/>
    <p:sldId id="271" r:id="rId7"/>
    <p:sldId id="263" r:id="rId8"/>
    <p:sldId id="270" r:id="rId9"/>
    <p:sldId id="272" r:id="rId10"/>
    <p:sldId id="273" r:id="rId11"/>
    <p:sldId id="274" r:id="rId12"/>
    <p:sldId id="275" r:id="rId13"/>
    <p:sldId id="265" r:id="rId14"/>
    <p:sldId id="262" r:id="rId15"/>
    <p:sldId id="267" r:id="rId16"/>
    <p:sldId id="268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FB0F"/>
    <a:srgbClr val="02FCFC"/>
    <a:srgbClr val="D7FA04"/>
    <a:srgbClr val="ED1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1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41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1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790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01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19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50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1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95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45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09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4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0629-BB0D-4EEF-8EEA-979BBD1DADE7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E48985-79A0-43D6-985F-9608CFBBA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3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6" y="0"/>
            <a:ext cx="12193056" cy="6858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275" t="10561" r="17889" b="6895"/>
          <a:stretch/>
        </p:blipFill>
        <p:spPr>
          <a:xfrm>
            <a:off x="3848669" y="3835021"/>
            <a:ext cx="4572000" cy="302297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43" y="2047164"/>
            <a:ext cx="11764370" cy="17872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</a:rPr>
              <a:t>«ЛЕТО – ЭТО МАЛЕНЬКАЯ ЖИЗНЬ»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ЧАСТЬ ПЕРВАЯ</a:t>
            </a:r>
            <a:endParaRPr lang="ru-RU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Леонид_Утёсов_-_Марш_Веселых_ребят_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97" y="395483"/>
            <a:ext cx="4686300" cy="624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98" y="324005"/>
            <a:ext cx="4725505" cy="6300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8"/>
          <a:stretch/>
        </p:blipFill>
        <p:spPr>
          <a:xfrm>
            <a:off x="237265" y="304800"/>
            <a:ext cx="3652347" cy="63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95967" cy="1320800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Делу – время, но и про отдых мы не забыли.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5" r="8758"/>
          <a:stretch/>
        </p:blipFill>
        <p:spPr>
          <a:xfrm>
            <a:off x="218365" y="1388660"/>
            <a:ext cx="4599296" cy="5141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29723"/>
          <a:stretch/>
        </p:blipFill>
        <p:spPr>
          <a:xfrm>
            <a:off x="8061277" y="1409510"/>
            <a:ext cx="3821373" cy="5165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r="27413"/>
          <a:stretch/>
        </p:blipFill>
        <p:spPr>
          <a:xfrm>
            <a:off x="4888175" y="1409510"/>
            <a:ext cx="3102587" cy="50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50" y="303662"/>
            <a:ext cx="5190699" cy="3893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3" r="6244"/>
          <a:stretch/>
        </p:blipFill>
        <p:spPr>
          <a:xfrm>
            <a:off x="432179" y="2883469"/>
            <a:ext cx="4713027" cy="3405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11" y="2883470"/>
            <a:ext cx="4540154" cy="34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526" y="54825"/>
            <a:ext cx="8596668" cy="1320800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Поход в 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Старопышминск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" y="1488281"/>
            <a:ext cx="5175249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89" y="1285787"/>
            <a:ext cx="3895409" cy="5193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16" y="375560"/>
            <a:ext cx="4068838" cy="5425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" y="1020108"/>
            <a:ext cx="7937954" cy="5725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74" y="715225"/>
            <a:ext cx="8400851" cy="60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277" y="109182"/>
            <a:ext cx="8596668" cy="1480024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Поход на 44-й квартал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9" y="1047465"/>
            <a:ext cx="7074090" cy="5305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38" y="811855"/>
            <a:ext cx="4214030" cy="5618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82" y="629884"/>
            <a:ext cx="4486986" cy="5982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" y="811855"/>
            <a:ext cx="4437228" cy="591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47" y="747689"/>
            <a:ext cx="6837529" cy="59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7" y="147470"/>
            <a:ext cx="3927428" cy="5236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69" y="959135"/>
            <a:ext cx="4181333" cy="5575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6" y="609600"/>
            <a:ext cx="4637111" cy="61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5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72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61203"/>
            <a:ext cx="4527929" cy="6037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1" y="261203"/>
            <a:ext cx="8302388" cy="6226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1" y="133254"/>
            <a:ext cx="8643582" cy="64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582" y="241110"/>
            <a:ext cx="11668836" cy="1320800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Поездка в Екатеринбург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38" y="901510"/>
            <a:ext cx="4432395" cy="5909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7" y="901509"/>
            <a:ext cx="4445333" cy="5927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4" y="1231898"/>
            <a:ext cx="7532555" cy="5649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66" y="501158"/>
            <a:ext cx="4785118" cy="6380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58" y="523165"/>
            <a:ext cx="4751126" cy="63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387255"/>
            <a:ext cx="8111319" cy="60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081" y="1746913"/>
            <a:ext cx="11068334" cy="2565779"/>
          </a:xfrm>
        </p:spPr>
        <p:txBody>
          <a:bodyPr>
            <a:prstTxWarp prst="textTriangle">
              <a:avLst/>
            </a:prstTxWarp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СПАСИБО ЗА ВНИМАНИЕ!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7" y="163773"/>
            <a:ext cx="11641540" cy="3138985"/>
          </a:xfrm>
        </p:spPr>
        <p:txBody>
          <a:bodyPr>
            <a:prstTxWarp prst="textTriangle">
              <a:avLst/>
            </a:prstTxWarp>
            <a:norm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rial Narrow" panose="020B0606020202030204" pitchFamily="34" charset="0"/>
              </a:rPr>
              <a:t>ТРУДОВАЯ БРИГАДА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7547" y="4353636"/>
            <a:ext cx="11518710" cy="23337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1.07. по 9.07. в нашем храме действовала Трудовая бригада.</a:t>
            </a:r>
            <a:endParaRPr lang="ru-RU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94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974" y="304651"/>
            <a:ext cx="11582635" cy="6553349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начале доброго дела – молитва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и напутственное слово о. Владимира.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5"/>
          <a:stretch/>
        </p:blipFill>
        <p:spPr>
          <a:xfrm>
            <a:off x="249974" y="1541818"/>
            <a:ext cx="4817346" cy="45386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16968"/>
          <a:stretch/>
        </p:blipFill>
        <p:spPr>
          <a:xfrm>
            <a:off x="7606703" y="1541818"/>
            <a:ext cx="4540079" cy="3425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88"/>
          <a:stretch/>
        </p:blipFill>
        <p:spPr>
          <a:xfrm>
            <a:off x="4134703" y="3429000"/>
            <a:ext cx="4677574" cy="26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645" y="637735"/>
            <a:ext cx="8596668" cy="1320800"/>
          </a:xfrm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Трудовые будни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4"/>
          <a:stretch/>
        </p:blipFill>
        <p:spPr>
          <a:xfrm>
            <a:off x="187867" y="246762"/>
            <a:ext cx="2995956" cy="4476421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052" r="46669"/>
          <a:stretch/>
        </p:blipFill>
        <p:spPr>
          <a:xfrm>
            <a:off x="3371690" y="1711249"/>
            <a:ext cx="3508333" cy="42601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22273" r="4119"/>
          <a:stretch/>
        </p:blipFill>
        <p:spPr>
          <a:xfrm>
            <a:off x="7186707" y="3671668"/>
            <a:ext cx="4698609" cy="29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645" y="637735"/>
            <a:ext cx="8596668" cy="1320800"/>
          </a:xfrm>
        </p:spPr>
        <p:txBody>
          <a:bodyPr/>
          <a:lstStyle/>
          <a:p>
            <a:r>
              <a:rPr lang="ru-RU" dirty="0" smtClean="0"/>
              <a:t>          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1" y="782165"/>
            <a:ext cx="3476997" cy="4635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" y="803095"/>
            <a:ext cx="3445601" cy="4594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87" y="95534"/>
            <a:ext cx="4007512" cy="66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645" y="637735"/>
            <a:ext cx="8596668" cy="1320800"/>
          </a:xfrm>
        </p:spPr>
        <p:txBody>
          <a:bodyPr/>
          <a:lstStyle/>
          <a:p>
            <a:r>
              <a:rPr lang="ru-RU" dirty="0" smtClean="0"/>
              <a:t>          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/>
          <a:stretch/>
        </p:blipFill>
        <p:spPr>
          <a:xfrm>
            <a:off x="141841" y="113424"/>
            <a:ext cx="3382409" cy="50181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91" y="1725833"/>
            <a:ext cx="3790950" cy="5054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59" y="113424"/>
            <a:ext cx="3804598" cy="50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2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317"/>
            <a:ext cx="12310281" cy="6924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8458"/>
          <a:stretch/>
        </p:blipFill>
        <p:spPr>
          <a:xfrm>
            <a:off x="3125337" y="154354"/>
            <a:ext cx="5486400" cy="6471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93" y="154353"/>
            <a:ext cx="7561824" cy="6462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61" y="144933"/>
            <a:ext cx="8616287" cy="64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645" y="637735"/>
            <a:ext cx="8596668" cy="1320800"/>
          </a:xfrm>
        </p:spPr>
        <p:txBody>
          <a:bodyPr/>
          <a:lstStyle/>
          <a:p>
            <a:r>
              <a:rPr lang="ru-RU" dirty="0" smtClean="0"/>
              <a:t>          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0"/>
          <a:stretch/>
        </p:blipFill>
        <p:spPr>
          <a:xfrm>
            <a:off x="7931091" y="2157673"/>
            <a:ext cx="3957815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65" y="150148"/>
            <a:ext cx="4734032" cy="6312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824281"/>
            <a:ext cx="3115812" cy="41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16" y="636895"/>
            <a:ext cx="4027796" cy="537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39" y="582304"/>
            <a:ext cx="4068739" cy="5424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9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</TotalTime>
  <Words>63</Words>
  <Application>Microsoft Office PowerPoint</Application>
  <PresentationFormat>Широкоэкранный</PresentationFormat>
  <Paragraphs>15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Trebuchet MS</vt:lpstr>
      <vt:lpstr>Wingdings 3</vt:lpstr>
      <vt:lpstr>Грань</vt:lpstr>
      <vt:lpstr>  </vt:lpstr>
      <vt:lpstr>ТРУДОВАЯ БРИГАДА</vt:lpstr>
      <vt:lpstr>В начале доброго дела – молитва                   и напутственное слово о. Владимира.</vt:lpstr>
      <vt:lpstr>                                 Трудовые будни</vt:lpstr>
      <vt:lpstr>                                 </vt:lpstr>
      <vt:lpstr>                                 </vt:lpstr>
      <vt:lpstr>Презентация PowerPoint</vt:lpstr>
      <vt:lpstr>                                 </vt:lpstr>
      <vt:lpstr>Презентация PowerPoint</vt:lpstr>
      <vt:lpstr>Презентация PowerPoint</vt:lpstr>
      <vt:lpstr>Делу – время, но и про отдых мы не забыли.</vt:lpstr>
      <vt:lpstr>Презентация PowerPoint</vt:lpstr>
      <vt:lpstr>Поход в Старопышминск</vt:lpstr>
      <vt:lpstr>Поход на 44-й квартал</vt:lpstr>
      <vt:lpstr>Презентация PowerPoint</vt:lpstr>
      <vt:lpstr>Презентация PowerPoint</vt:lpstr>
      <vt:lpstr>Поездка в Екатеринбург</vt:lpstr>
      <vt:lpstr>Презентация PowerPoint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 Мельников</dc:creator>
  <cp:lastModifiedBy>Данил Мельников</cp:lastModifiedBy>
  <cp:revision>102</cp:revision>
  <dcterms:created xsi:type="dcterms:W3CDTF">2015-10-21T15:29:37Z</dcterms:created>
  <dcterms:modified xsi:type="dcterms:W3CDTF">2015-10-22T10:11:35Z</dcterms:modified>
</cp:coreProperties>
</file>